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sldIdLst>
    <p:sldId id="275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4" r:id="rId10"/>
    <p:sldId id="265" r:id="rId11"/>
    <p:sldId id="271" r:id="rId12"/>
    <p:sldId id="266" r:id="rId13"/>
    <p:sldId id="273" r:id="rId14"/>
    <p:sldId id="267" r:id="rId15"/>
    <p:sldId id="268" r:id="rId16"/>
    <p:sldId id="269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cobar S" userId="e75ae5e55829141f" providerId="LiveId" clId="{AD7DC9BC-268A-47F9-88F6-89F95CAB55D1}"/>
    <pc:docChg chg="undo custSel addSld delSld modSld">
      <pc:chgData name="escobar S" userId="e75ae5e55829141f" providerId="LiveId" clId="{AD7DC9BC-268A-47F9-88F6-89F95CAB55D1}" dt="2025-10-24T16:34:18.030" v="2454" actId="47"/>
      <pc:docMkLst>
        <pc:docMk/>
      </pc:docMkLst>
      <pc:sldChg chg="addSp modSp del mod">
        <pc:chgData name="escobar S" userId="e75ae5e55829141f" providerId="LiveId" clId="{AD7DC9BC-268A-47F9-88F6-89F95CAB55D1}" dt="2025-10-24T16:34:15.781" v="2453" actId="47"/>
        <pc:sldMkLst>
          <pc:docMk/>
          <pc:sldMk cId="0" sldId="256"/>
        </pc:sldMkLst>
        <pc:spChg chg="mod">
          <ac:chgData name="escobar S" userId="e75ae5e55829141f" providerId="LiveId" clId="{AD7DC9BC-268A-47F9-88F6-89F95CAB55D1}" dt="2025-09-18T16:12:41.847" v="1908"/>
          <ac:spMkLst>
            <pc:docMk/>
            <pc:sldMk cId="0" sldId="256"/>
            <ac:spMk id="2" creationId="{00000000-0000-0000-0000-000000000000}"/>
          </ac:spMkLst>
        </pc:spChg>
        <pc:spChg chg="mod">
          <ac:chgData name="escobar S" userId="e75ae5e55829141f" providerId="LiveId" clId="{AD7DC9BC-268A-47F9-88F6-89F95CAB55D1}" dt="2025-09-18T16:12:41.847" v="1908"/>
          <ac:spMkLst>
            <pc:docMk/>
            <pc:sldMk cId="0" sldId="256"/>
            <ac:spMk id="3" creationId="{00000000-0000-0000-0000-000000000000}"/>
          </ac:spMkLst>
        </pc:spChg>
        <pc:picChg chg="add mod">
          <ac:chgData name="escobar S" userId="e75ae5e55829141f" providerId="LiveId" clId="{AD7DC9BC-268A-47F9-88F6-89F95CAB55D1}" dt="2025-09-18T16:15:56.338" v="1918" actId="14100"/>
          <ac:picMkLst>
            <pc:docMk/>
            <pc:sldMk cId="0" sldId="256"/>
            <ac:picMk id="4" creationId="{D0EF7D4E-7679-CAF6-2CD1-F4903BE29CCD}"/>
          </ac:picMkLst>
        </pc:picChg>
      </pc:sldChg>
      <pc:sldChg chg="modSp mod">
        <pc:chgData name="escobar S" userId="e75ae5e55829141f" providerId="LiveId" clId="{AD7DC9BC-268A-47F9-88F6-89F95CAB55D1}" dt="2025-09-18T21:25:24.228" v="2044" actId="403"/>
        <pc:sldMkLst>
          <pc:docMk/>
          <pc:sldMk cId="0" sldId="257"/>
        </pc:sldMkLst>
        <pc:spChg chg="mod">
          <ac:chgData name="escobar S" userId="e75ae5e55829141f" providerId="LiveId" clId="{AD7DC9BC-268A-47F9-88F6-89F95CAB55D1}" dt="2025-09-18T16:12:41.847" v="1908"/>
          <ac:spMkLst>
            <pc:docMk/>
            <pc:sldMk cId="0" sldId="257"/>
            <ac:spMk id="2" creationId="{00000000-0000-0000-0000-000000000000}"/>
          </ac:spMkLst>
        </pc:spChg>
        <pc:spChg chg="mod">
          <ac:chgData name="escobar S" userId="e75ae5e55829141f" providerId="LiveId" clId="{AD7DC9BC-268A-47F9-88F6-89F95CAB55D1}" dt="2025-09-18T21:25:24.228" v="2044" actId="403"/>
          <ac:spMkLst>
            <pc:docMk/>
            <pc:sldMk cId="0" sldId="257"/>
            <ac:spMk id="3" creationId="{00000000-0000-0000-0000-000000000000}"/>
          </ac:spMkLst>
        </pc:spChg>
      </pc:sldChg>
      <pc:sldChg chg="modSp mod">
        <pc:chgData name="escobar S" userId="e75ae5e55829141f" providerId="LiveId" clId="{AD7DC9BC-268A-47F9-88F6-89F95CAB55D1}" dt="2025-09-18T21:25:51.774" v="2053" actId="27636"/>
        <pc:sldMkLst>
          <pc:docMk/>
          <pc:sldMk cId="0" sldId="258"/>
        </pc:sldMkLst>
        <pc:spChg chg="mod">
          <ac:chgData name="escobar S" userId="e75ae5e55829141f" providerId="LiveId" clId="{AD7DC9BC-268A-47F9-88F6-89F95CAB55D1}" dt="2025-09-18T16:12:41.847" v="1908"/>
          <ac:spMkLst>
            <pc:docMk/>
            <pc:sldMk cId="0" sldId="258"/>
            <ac:spMk id="2" creationId="{00000000-0000-0000-0000-000000000000}"/>
          </ac:spMkLst>
        </pc:spChg>
        <pc:spChg chg="mod">
          <ac:chgData name="escobar S" userId="e75ae5e55829141f" providerId="LiveId" clId="{AD7DC9BC-268A-47F9-88F6-89F95CAB55D1}" dt="2025-09-18T21:25:51.774" v="2053" actId="27636"/>
          <ac:spMkLst>
            <pc:docMk/>
            <pc:sldMk cId="0" sldId="258"/>
            <ac:spMk id="3" creationId="{00000000-0000-0000-0000-000000000000}"/>
          </ac:spMkLst>
        </pc:spChg>
      </pc:sldChg>
      <pc:sldChg chg="modSp mod">
        <pc:chgData name="escobar S" userId="e75ae5e55829141f" providerId="LiveId" clId="{AD7DC9BC-268A-47F9-88F6-89F95CAB55D1}" dt="2025-09-19T04:25:02.433" v="2346" actId="20577"/>
        <pc:sldMkLst>
          <pc:docMk/>
          <pc:sldMk cId="0" sldId="259"/>
        </pc:sldMkLst>
        <pc:spChg chg="mod">
          <ac:chgData name="escobar S" userId="e75ae5e55829141f" providerId="LiveId" clId="{AD7DC9BC-268A-47F9-88F6-89F95CAB55D1}" dt="2025-09-18T16:12:41.847" v="1908"/>
          <ac:spMkLst>
            <pc:docMk/>
            <pc:sldMk cId="0" sldId="259"/>
            <ac:spMk id="2" creationId="{00000000-0000-0000-0000-000000000000}"/>
          </ac:spMkLst>
        </pc:spChg>
        <pc:spChg chg="mod">
          <ac:chgData name="escobar S" userId="e75ae5e55829141f" providerId="LiveId" clId="{AD7DC9BC-268A-47F9-88F6-89F95CAB55D1}" dt="2025-09-19T04:25:02.433" v="2346" actId="20577"/>
          <ac:spMkLst>
            <pc:docMk/>
            <pc:sldMk cId="0" sldId="259"/>
            <ac:spMk id="3" creationId="{00000000-0000-0000-0000-000000000000}"/>
          </ac:spMkLst>
        </pc:spChg>
      </pc:sldChg>
      <pc:sldChg chg="addSp delSp modSp mod">
        <pc:chgData name="escobar S" userId="e75ae5e55829141f" providerId="LiveId" clId="{AD7DC9BC-268A-47F9-88F6-89F95CAB55D1}" dt="2025-09-18T21:28:38.582" v="2127" actId="14100"/>
        <pc:sldMkLst>
          <pc:docMk/>
          <pc:sldMk cId="0" sldId="260"/>
        </pc:sldMkLst>
        <pc:spChg chg="mod">
          <ac:chgData name="escobar S" userId="e75ae5e55829141f" providerId="LiveId" clId="{AD7DC9BC-268A-47F9-88F6-89F95CAB55D1}" dt="2025-09-18T16:12:41.847" v="1908"/>
          <ac:spMkLst>
            <pc:docMk/>
            <pc:sldMk cId="0" sldId="260"/>
            <ac:spMk id="2" creationId="{00000000-0000-0000-0000-000000000000}"/>
          </ac:spMkLst>
        </pc:spChg>
        <pc:spChg chg="mod">
          <ac:chgData name="escobar S" userId="e75ae5e55829141f" providerId="LiveId" clId="{AD7DC9BC-268A-47F9-88F6-89F95CAB55D1}" dt="2025-09-18T21:28:38.582" v="2127" actId="14100"/>
          <ac:spMkLst>
            <pc:docMk/>
            <pc:sldMk cId="0" sldId="260"/>
            <ac:spMk id="3" creationId="{00000000-0000-0000-0000-000000000000}"/>
          </ac:spMkLst>
        </pc:spChg>
        <pc:picChg chg="add del mod ord">
          <ac:chgData name="escobar S" userId="e75ae5e55829141f" providerId="LiveId" clId="{AD7DC9BC-268A-47F9-88F6-89F95CAB55D1}" dt="2025-09-18T16:14:48.390" v="1917" actId="478"/>
          <ac:picMkLst>
            <pc:docMk/>
            <pc:sldMk cId="0" sldId="260"/>
            <ac:picMk id="4" creationId="{9E6A02BB-D1BC-2E78-2122-C72264D734D5}"/>
          </ac:picMkLst>
        </pc:picChg>
      </pc:sldChg>
      <pc:sldChg chg="modSp mod">
        <pc:chgData name="escobar S" userId="e75ae5e55829141f" providerId="LiveId" clId="{AD7DC9BC-268A-47F9-88F6-89F95CAB55D1}" dt="2025-09-19T04:57:56.250" v="2377" actId="20577"/>
        <pc:sldMkLst>
          <pc:docMk/>
          <pc:sldMk cId="0" sldId="261"/>
        </pc:sldMkLst>
        <pc:spChg chg="mod">
          <ac:chgData name="escobar S" userId="e75ae5e55829141f" providerId="LiveId" clId="{AD7DC9BC-268A-47F9-88F6-89F95CAB55D1}" dt="2025-09-18T16:12:41.847" v="1908"/>
          <ac:spMkLst>
            <pc:docMk/>
            <pc:sldMk cId="0" sldId="261"/>
            <ac:spMk id="2" creationId="{00000000-0000-0000-0000-000000000000}"/>
          </ac:spMkLst>
        </pc:spChg>
        <pc:spChg chg="mod">
          <ac:chgData name="escobar S" userId="e75ae5e55829141f" providerId="LiveId" clId="{AD7DC9BC-268A-47F9-88F6-89F95CAB55D1}" dt="2025-09-19T04:57:56.250" v="2377" actId="20577"/>
          <ac:spMkLst>
            <pc:docMk/>
            <pc:sldMk cId="0" sldId="261"/>
            <ac:spMk id="3" creationId="{00000000-0000-0000-0000-000000000000}"/>
          </ac:spMkLst>
        </pc:spChg>
      </pc:sldChg>
      <pc:sldChg chg="modSp mod">
        <pc:chgData name="escobar S" userId="e75ae5e55829141f" providerId="LiveId" clId="{AD7DC9BC-268A-47F9-88F6-89F95CAB55D1}" dt="2025-09-18T16:12:41.847" v="1908"/>
        <pc:sldMkLst>
          <pc:docMk/>
          <pc:sldMk cId="0" sldId="262"/>
        </pc:sldMkLst>
        <pc:spChg chg="mod">
          <ac:chgData name="escobar S" userId="e75ae5e55829141f" providerId="LiveId" clId="{AD7DC9BC-268A-47F9-88F6-89F95CAB55D1}" dt="2025-09-18T16:12:41.847" v="1908"/>
          <ac:spMkLst>
            <pc:docMk/>
            <pc:sldMk cId="0" sldId="262"/>
            <ac:spMk id="2" creationId="{00000000-0000-0000-0000-000000000000}"/>
          </ac:spMkLst>
        </pc:spChg>
        <pc:spChg chg="mod">
          <ac:chgData name="escobar S" userId="e75ae5e55829141f" providerId="LiveId" clId="{AD7DC9BC-268A-47F9-88F6-89F95CAB55D1}" dt="2025-09-18T16:12:41.847" v="1908"/>
          <ac:spMkLst>
            <pc:docMk/>
            <pc:sldMk cId="0" sldId="262"/>
            <ac:spMk id="3" creationId="{00000000-0000-0000-0000-000000000000}"/>
          </ac:spMkLst>
        </pc:spChg>
      </pc:sldChg>
      <pc:sldChg chg="modSp del mod">
        <pc:chgData name="escobar S" userId="e75ae5e55829141f" providerId="LiveId" clId="{AD7DC9BC-268A-47F9-88F6-89F95CAB55D1}" dt="2025-09-18T16:05:28.583" v="1775" actId="2696"/>
        <pc:sldMkLst>
          <pc:docMk/>
          <pc:sldMk cId="0" sldId="263"/>
        </pc:sldMkLst>
        <pc:spChg chg="mod">
          <ac:chgData name="escobar S" userId="e75ae5e55829141f" providerId="LiveId" clId="{AD7DC9BC-268A-47F9-88F6-89F95CAB55D1}" dt="2025-09-18T16:05:24.630" v="1774" actId="6549"/>
          <ac:spMkLst>
            <pc:docMk/>
            <pc:sldMk cId="0" sldId="263"/>
            <ac:spMk id="3" creationId="{00000000-0000-0000-0000-000000000000}"/>
          </ac:spMkLst>
        </pc:spChg>
      </pc:sldChg>
      <pc:sldChg chg="modSp mod">
        <pc:chgData name="escobar S" userId="e75ae5e55829141f" providerId="LiveId" clId="{AD7DC9BC-268A-47F9-88F6-89F95CAB55D1}" dt="2025-09-18T21:48:04.286" v="2220" actId="6549"/>
        <pc:sldMkLst>
          <pc:docMk/>
          <pc:sldMk cId="0" sldId="264"/>
        </pc:sldMkLst>
        <pc:spChg chg="mod">
          <ac:chgData name="escobar S" userId="e75ae5e55829141f" providerId="LiveId" clId="{AD7DC9BC-268A-47F9-88F6-89F95CAB55D1}" dt="2025-09-18T16:12:41.847" v="1908"/>
          <ac:spMkLst>
            <pc:docMk/>
            <pc:sldMk cId="0" sldId="264"/>
            <ac:spMk id="2" creationId="{00000000-0000-0000-0000-000000000000}"/>
          </ac:spMkLst>
        </pc:spChg>
        <pc:spChg chg="mod">
          <ac:chgData name="escobar S" userId="e75ae5e55829141f" providerId="LiveId" clId="{AD7DC9BC-268A-47F9-88F6-89F95CAB55D1}" dt="2025-09-18T21:48:04.286" v="2220" actId="6549"/>
          <ac:spMkLst>
            <pc:docMk/>
            <pc:sldMk cId="0" sldId="264"/>
            <ac:spMk id="3" creationId="{00000000-0000-0000-0000-000000000000}"/>
          </ac:spMkLst>
        </pc:spChg>
      </pc:sldChg>
      <pc:sldChg chg="modSp mod">
        <pc:chgData name="escobar S" userId="e75ae5e55829141f" providerId="LiveId" clId="{AD7DC9BC-268A-47F9-88F6-89F95CAB55D1}" dt="2025-09-18T21:17:37.636" v="1932" actId="403"/>
        <pc:sldMkLst>
          <pc:docMk/>
          <pc:sldMk cId="0" sldId="265"/>
        </pc:sldMkLst>
        <pc:spChg chg="mod">
          <ac:chgData name="escobar S" userId="e75ae5e55829141f" providerId="LiveId" clId="{AD7DC9BC-268A-47F9-88F6-89F95CAB55D1}" dt="2025-09-18T16:12:41.847" v="1908"/>
          <ac:spMkLst>
            <pc:docMk/>
            <pc:sldMk cId="0" sldId="265"/>
            <ac:spMk id="2" creationId="{00000000-0000-0000-0000-000000000000}"/>
          </ac:spMkLst>
        </pc:spChg>
        <pc:spChg chg="mod">
          <ac:chgData name="escobar S" userId="e75ae5e55829141f" providerId="LiveId" clId="{AD7DC9BC-268A-47F9-88F6-89F95CAB55D1}" dt="2025-09-18T21:17:37.636" v="1932" actId="403"/>
          <ac:spMkLst>
            <pc:docMk/>
            <pc:sldMk cId="0" sldId="265"/>
            <ac:spMk id="3" creationId="{00000000-0000-0000-0000-000000000000}"/>
          </ac:spMkLst>
        </pc:spChg>
      </pc:sldChg>
      <pc:sldChg chg="modSp">
        <pc:chgData name="escobar S" userId="e75ae5e55829141f" providerId="LiveId" clId="{AD7DC9BC-268A-47F9-88F6-89F95CAB55D1}" dt="2025-09-18T16:12:41.847" v="1908"/>
        <pc:sldMkLst>
          <pc:docMk/>
          <pc:sldMk cId="0" sldId="266"/>
        </pc:sldMkLst>
        <pc:spChg chg="mod">
          <ac:chgData name="escobar S" userId="e75ae5e55829141f" providerId="LiveId" clId="{AD7DC9BC-268A-47F9-88F6-89F95CAB55D1}" dt="2025-09-18T16:12:41.847" v="1908"/>
          <ac:spMkLst>
            <pc:docMk/>
            <pc:sldMk cId="0" sldId="266"/>
            <ac:spMk id="2" creationId="{00000000-0000-0000-0000-000000000000}"/>
          </ac:spMkLst>
        </pc:spChg>
        <pc:spChg chg="mod">
          <ac:chgData name="escobar S" userId="e75ae5e55829141f" providerId="LiveId" clId="{AD7DC9BC-268A-47F9-88F6-89F95CAB55D1}" dt="2025-09-18T16:12:41.847" v="1908"/>
          <ac:spMkLst>
            <pc:docMk/>
            <pc:sldMk cId="0" sldId="266"/>
            <ac:spMk id="3" creationId="{00000000-0000-0000-0000-000000000000}"/>
          </ac:spMkLst>
        </pc:spChg>
      </pc:sldChg>
      <pc:sldChg chg="addSp delSp modSp new mod">
        <pc:chgData name="escobar S" userId="e75ae5e55829141f" providerId="LiveId" clId="{AD7DC9BC-268A-47F9-88F6-89F95CAB55D1}" dt="2025-09-18T16:12:41.847" v="1908"/>
        <pc:sldMkLst>
          <pc:docMk/>
          <pc:sldMk cId="3134491091" sldId="267"/>
        </pc:sldMkLst>
        <pc:spChg chg="mod">
          <ac:chgData name="escobar S" userId="e75ae5e55829141f" providerId="LiveId" clId="{AD7DC9BC-268A-47F9-88F6-89F95CAB55D1}" dt="2025-09-18T16:12:41.847" v="1908"/>
          <ac:spMkLst>
            <pc:docMk/>
            <pc:sldMk cId="3134491091" sldId="267"/>
            <ac:spMk id="2" creationId="{72BF7A6C-8F7B-CA02-8759-8B5E6AAB4267}"/>
          </ac:spMkLst>
        </pc:spChg>
        <pc:spChg chg="del">
          <ac:chgData name="escobar S" userId="e75ae5e55829141f" providerId="LiveId" clId="{AD7DC9BC-268A-47F9-88F6-89F95CAB55D1}" dt="2025-09-17T04:02:49.755" v="3"/>
          <ac:spMkLst>
            <pc:docMk/>
            <pc:sldMk cId="3134491091" sldId="267"/>
            <ac:spMk id="3" creationId="{DBDDFDDC-2DF0-533A-2D9B-57E7B318BE11}"/>
          </ac:spMkLst>
        </pc:spChg>
        <pc:picChg chg="add mod">
          <ac:chgData name="escobar S" userId="e75ae5e55829141f" providerId="LiveId" clId="{AD7DC9BC-268A-47F9-88F6-89F95CAB55D1}" dt="2025-09-18T16:12:41.847" v="1908"/>
          <ac:picMkLst>
            <pc:docMk/>
            <pc:sldMk cId="3134491091" sldId="267"/>
            <ac:picMk id="4" creationId="{E06E0E08-2C65-22CF-1BB9-A75C009AD8FE}"/>
          </ac:picMkLst>
        </pc:picChg>
      </pc:sldChg>
      <pc:sldChg chg="addSp delSp modSp new mod">
        <pc:chgData name="escobar S" userId="e75ae5e55829141f" providerId="LiveId" clId="{AD7DC9BC-268A-47F9-88F6-89F95CAB55D1}" dt="2025-09-18T16:12:41.847" v="1908"/>
        <pc:sldMkLst>
          <pc:docMk/>
          <pc:sldMk cId="876907472" sldId="268"/>
        </pc:sldMkLst>
        <pc:spChg chg="mod">
          <ac:chgData name="escobar S" userId="e75ae5e55829141f" providerId="LiveId" clId="{AD7DC9BC-268A-47F9-88F6-89F95CAB55D1}" dt="2025-09-18T16:12:41.847" v="1908"/>
          <ac:spMkLst>
            <pc:docMk/>
            <pc:sldMk cId="876907472" sldId="268"/>
            <ac:spMk id="2" creationId="{247B1210-9CCB-65DA-F368-C4979A7099DA}"/>
          </ac:spMkLst>
        </pc:spChg>
        <pc:spChg chg="del">
          <ac:chgData name="escobar S" userId="e75ae5e55829141f" providerId="LiveId" clId="{AD7DC9BC-268A-47F9-88F6-89F95CAB55D1}" dt="2025-09-17T04:03:18.953" v="7"/>
          <ac:spMkLst>
            <pc:docMk/>
            <pc:sldMk cId="876907472" sldId="268"/>
            <ac:spMk id="3" creationId="{0515D027-0C62-8260-9242-CD647016460C}"/>
          </ac:spMkLst>
        </pc:spChg>
        <pc:picChg chg="add mod">
          <ac:chgData name="escobar S" userId="e75ae5e55829141f" providerId="LiveId" clId="{AD7DC9BC-268A-47F9-88F6-89F95CAB55D1}" dt="2025-09-18T16:12:41.019" v="1906"/>
          <ac:picMkLst>
            <pc:docMk/>
            <pc:sldMk cId="876907472" sldId="268"/>
            <ac:picMk id="5" creationId="{9FC336D0-CE95-0875-251C-7D381C183E89}"/>
          </ac:picMkLst>
        </pc:picChg>
      </pc:sldChg>
      <pc:sldChg chg="addSp delSp modSp new mod">
        <pc:chgData name="escobar S" userId="e75ae5e55829141f" providerId="LiveId" clId="{AD7DC9BC-268A-47F9-88F6-89F95CAB55D1}" dt="2025-09-18T16:12:41.847" v="1908"/>
        <pc:sldMkLst>
          <pc:docMk/>
          <pc:sldMk cId="1603107178" sldId="269"/>
        </pc:sldMkLst>
        <pc:spChg chg="mod">
          <ac:chgData name="escobar S" userId="e75ae5e55829141f" providerId="LiveId" clId="{AD7DC9BC-268A-47F9-88F6-89F95CAB55D1}" dt="2025-09-18T16:12:41.847" v="1908"/>
          <ac:spMkLst>
            <pc:docMk/>
            <pc:sldMk cId="1603107178" sldId="269"/>
            <ac:spMk id="2" creationId="{25B72BC7-8B2C-B8FF-EFAD-D2E52342E07D}"/>
          </ac:spMkLst>
        </pc:spChg>
        <pc:spChg chg="del">
          <ac:chgData name="escobar S" userId="e75ae5e55829141f" providerId="LiveId" clId="{AD7DC9BC-268A-47F9-88F6-89F95CAB55D1}" dt="2025-09-17T04:03:47.432" v="12"/>
          <ac:spMkLst>
            <pc:docMk/>
            <pc:sldMk cId="1603107178" sldId="269"/>
            <ac:spMk id="3" creationId="{4C7511B5-B437-D742-1C17-A93BC98B712E}"/>
          </ac:spMkLst>
        </pc:spChg>
        <pc:picChg chg="add mod">
          <ac:chgData name="escobar S" userId="e75ae5e55829141f" providerId="LiveId" clId="{AD7DC9BC-268A-47F9-88F6-89F95CAB55D1}" dt="2025-09-17T04:03:56.478" v="15" actId="14100"/>
          <ac:picMkLst>
            <pc:docMk/>
            <pc:sldMk cId="1603107178" sldId="269"/>
            <ac:picMk id="5" creationId="{A3AA337E-1C57-29CC-251E-1DA28ECD87C0}"/>
          </ac:picMkLst>
        </pc:picChg>
      </pc:sldChg>
      <pc:sldChg chg="modSp add mod">
        <pc:chgData name="escobar S" userId="e75ae5e55829141f" providerId="LiveId" clId="{AD7DC9BC-268A-47F9-88F6-89F95CAB55D1}" dt="2025-09-18T21:47:02.554" v="2219" actId="255"/>
        <pc:sldMkLst>
          <pc:docMk/>
          <pc:sldMk cId="737994126" sldId="270"/>
        </pc:sldMkLst>
        <pc:spChg chg="mod">
          <ac:chgData name="escobar S" userId="e75ae5e55829141f" providerId="LiveId" clId="{AD7DC9BC-268A-47F9-88F6-89F95CAB55D1}" dt="2025-09-18T16:12:41.847" v="1908"/>
          <ac:spMkLst>
            <pc:docMk/>
            <pc:sldMk cId="737994126" sldId="270"/>
            <ac:spMk id="2" creationId="{00000000-0000-0000-0000-000000000000}"/>
          </ac:spMkLst>
        </pc:spChg>
        <pc:spChg chg="mod">
          <ac:chgData name="escobar S" userId="e75ae5e55829141f" providerId="LiveId" clId="{AD7DC9BC-268A-47F9-88F6-89F95CAB55D1}" dt="2025-09-18T21:47:02.554" v="2219" actId="255"/>
          <ac:spMkLst>
            <pc:docMk/>
            <pc:sldMk cId="737994126" sldId="270"/>
            <ac:spMk id="3" creationId="{00000000-0000-0000-0000-000000000000}"/>
          </ac:spMkLst>
        </pc:spChg>
      </pc:sldChg>
      <pc:sldChg chg="modSp new mod">
        <pc:chgData name="escobar S" userId="e75ae5e55829141f" providerId="LiveId" clId="{AD7DC9BC-268A-47F9-88F6-89F95CAB55D1}" dt="2025-09-18T16:12:41.847" v="1908"/>
        <pc:sldMkLst>
          <pc:docMk/>
          <pc:sldMk cId="3811250707" sldId="271"/>
        </pc:sldMkLst>
        <pc:spChg chg="mod">
          <ac:chgData name="escobar S" userId="e75ae5e55829141f" providerId="LiveId" clId="{AD7DC9BC-268A-47F9-88F6-89F95CAB55D1}" dt="2025-09-18T16:12:41.847" v="1908"/>
          <ac:spMkLst>
            <pc:docMk/>
            <pc:sldMk cId="3811250707" sldId="271"/>
            <ac:spMk id="2" creationId="{BC7B0B31-2D6A-0391-AF55-0785AF1FCEB5}"/>
          </ac:spMkLst>
        </pc:spChg>
        <pc:spChg chg="mod">
          <ac:chgData name="escobar S" userId="e75ae5e55829141f" providerId="LiveId" clId="{AD7DC9BC-268A-47F9-88F6-89F95CAB55D1}" dt="2025-09-18T16:12:41.847" v="1908"/>
          <ac:spMkLst>
            <pc:docMk/>
            <pc:sldMk cId="3811250707" sldId="271"/>
            <ac:spMk id="3" creationId="{0E48F306-C1AA-EC3A-9FA8-B13DF27802EB}"/>
          </ac:spMkLst>
        </pc:spChg>
      </pc:sldChg>
      <pc:sldChg chg="addSp delSp modSp new mod">
        <pc:chgData name="escobar S" userId="e75ae5e55829141f" providerId="LiveId" clId="{AD7DC9BC-268A-47F9-88F6-89F95CAB55D1}" dt="2025-09-18T16:12:41.847" v="1908"/>
        <pc:sldMkLst>
          <pc:docMk/>
          <pc:sldMk cId="4139509052" sldId="272"/>
        </pc:sldMkLst>
        <pc:spChg chg="mod">
          <ac:chgData name="escobar S" userId="e75ae5e55829141f" providerId="LiveId" clId="{AD7DC9BC-268A-47F9-88F6-89F95CAB55D1}" dt="2025-09-18T16:12:41.847" v="1908"/>
          <ac:spMkLst>
            <pc:docMk/>
            <pc:sldMk cId="4139509052" sldId="272"/>
            <ac:spMk id="2" creationId="{F1694A87-250F-A79A-5E68-39189800E5C8}"/>
          </ac:spMkLst>
        </pc:spChg>
        <pc:spChg chg="del">
          <ac:chgData name="escobar S" userId="e75ae5e55829141f" providerId="LiveId" clId="{AD7DC9BC-268A-47F9-88F6-89F95CAB55D1}" dt="2025-09-18T16:07:36.548" v="1828"/>
          <ac:spMkLst>
            <pc:docMk/>
            <pc:sldMk cId="4139509052" sldId="272"/>
            <ac:spMk id="3" creationId="{F7A756A2-EBEC-29D3-4311-D39297ED5571}"/>
          </ac:spMkLst>
        </pc:spChg>
        <pc:picChg chg="add mod">
          <ac:chgData name="escobar S" userId="e75ae5e55829141f" providerId="LiveId" clId="{AD7DC9BC-268A-47F9-88F6-89F95CAB55D1}" dt="2025-09-18T16:12:41.847" v="1908"/>
          <ac:picMkLst>
            <pc:docMk/>
            <pc:sldMk cId="4139509052" sldId="272"/>
            <ac:picMk id="4" creationId="{83143459-88F4-ABFB-4D30-81FE8DD96E31}"/>
          </ac:picMkLst>
        </pc:picChg>
      </pc:sldChg>
      <pc:sldChg chg="modSp new mod">
        <pc:chgData name="escobar S" userId="e75ae5e55829141f" providerId="LiveId" clId="{AD7DC9BC-268A-47F9-88F6-89F95CAB55D1}" dt="2025-09-18T16:12:41.847" v="1908"/>
        <pc:sldMkLst>
          <pc:docMk/>
          <pc:sldMk cId="95957325" sldId="273"/>
        </pc:sldMkLst>
        <pc:spChg chg="mod">
          <ac:chgData name="escobar S" userId="e75ae5e55829141f" providerId="LiveId" clId="{AD7DC9BC-268A-47F9-88F6-89F95CAB55D1}" dt="2025-09-18T16:12:41.847" v="1908"/>
          <ac:spMkLst>
            <pc:docMk/>
            <pc:sldMk cId="95957325" sldId="273"/>
            <ac:spMk id="2" creationId="{3871E235-F01D-E920-6E12-04CD88FF2C29}"/>
          </ac:spMkLst>
        </pc:spChg>
        <pc:spChg chg="mod">
          <ac:chgData name="escobar S" userId="e75ae5e55829141f" providerId="LiveId" clId="{AD7DC9BC-268A-47F9-88F6-89F95CAB55D1}" dt="2025-09-18T16:12:41.847" v="1908"/>
          <ac:spMkLst>
            <pc:docMk/>
            <pc:sldMk cId="95957325" sldId="273"/>
            <ac:spMk id="3" creationId="{E7F253D7-2834-F085-9D12-D4F467679B92}"/>
          </ac:spMkLst>
        </pc:spChg>
      </pc:sldChg>
      <pc:sldChg chg="new del">
        <pc:chgData name="escobar S" userId="e75ae5e55829141f" providerId="LiveId" clId="{AD7DC9BC-268A-47F9-88F6-89F95CAB55D1}" dt="2025-10-19T00:02:46.538" v="2379" actId="680"/>
        <pc:sldMkLst>
          <pc:docMk/>
          <pc:sldMk cId="191591032" sldId="274"/>
        </pc:sldMkLst>
      </pc:sldChg>
      <pc:sldChg chg="modSp new del mod">
        <pc:chgData name="escobar S" userId="e75ae5e55829141f" providerId="LiveId" clId="{AD7DC9BC-268A-47F9-88F6-89F95CAB55D1}" dt="2025-10-24T16:34:18.030" v="2454" actId="47"/>
        <pc:sldMkLst>
          <pc:docMk/>
          <pc:sldMk cId="2248594356" sldId="274"/>
        </pc:sldMkLst>
        <pc:spChg chg="mod">
          <ac:chgData name="escobar S" userId="e75ae5e55829141f" providerId="LiveId" clId="{AD7DC9BC-268A-47F9-88F6-89F95CAB55D1}" dt="2025-10-19T00:10:28.600" v="2393" actId="122"/>
          <ac:spMkLst>
            <pc:docMk/>
            <pc:sldMk cId="2248594356" sldId="274"/>
            <ac:spMk id="2" creationId="{63E1DE43-F538-C7C6-202C-40C6C276BE81}"/>
          </ac:spMkLst>
        </pc:spChg>
        <pc:spChg chg="mod">
          <ac:chgData name="escobar S" userId="e75ae5e55829141f" providerId="LiveId" clId="{AD7DC9BC-268A-47F9-88F6-89F95CAB55D1}" dt="2025-10-19T00:13:00.126" v="2448" actId="20577"/>
          <ac:spMkLst>
            <pc:docMk/>
            <pc:sldMk cId="2248594356" sldId="274"/>
            <ac:spMk id="3" creationId="{0C8A264A-19AB-9727-F1B7-16613AF20A01}"/>
          </ac:spMkLst>
        </pc:spChg>
      </pc:sldChg>
      <pc:sldChg chg="new del">
        <pc:chgData name="escobar S" userId="e75ae5e55829141f" providerId="LiveId" clId="{AD7DC9BC-268A-47F9-88F6-89F95CAB55D1}" dt="2025-09-19T04:34:43.367" v="2348" actId="2696"/>
        <pc:sldMkLst>
          <pc:docMk/>
          <pc:sldMk cId="3065331315" sldId="274"/>
        </pc:sldMkLst>
      </pc:sldChg>
      <pc:sldChg chg="add">
        <pc:chgData name="escobar S" userId="e75ae5e55829141f" providerId="LiveId" clId="{AD7DC9BC-268A-47F9-88F6-89F95CAB55D1}" dt="2025-10-19T00:03:00.381" v="2381"/>
        <pc:sldMkLst>
          <pc:docMk/>
          <pc:sldMk cId="1839731040" sldId="275"/>
        </pc:sldMkLst>
      </pc:sldChg>
      <pc:sldChg chg="add del">
        <pc:chgData name="escobar S" userId="e75ae5e55829141f" providerId="LiveId" clId="{AD7DC9BC-268A-47F9-88F6-89F95CAB55D1}" dt="2025-10-19T00:10:16.194" v="2384" actId="47"/>
        <pc:sldMkLst>
          <pc:docMk/>
          <pc:sldMk cId="258465579" sldId="276"/>
        </pc:sldMkLst>
      </pc:sldChg>
      <pc:sldChg chg="new del">
        <pc:chgData name="escobar S" userId="e75ae5e55829141f" providerId="LiveId" clId="{AD7DC9BC-268A-47F9-88F6-89F95CAB55D1}" dt="2025-10-24T16:33:22.064" v="2452" actId="47"/>
        <pc:sldMkLst>
          <pc:docMk/>
          <pc:sldMk cId="787931406" sldId="276"/>
        </pc:sldMkLst>
      </pc:sldChg>
      <pc:sldChg chg="new del">
        <pc:chgData name="escobar S" userId="e75ae5e55829141f" providerId="LiveId" clId="{AD7DC9BC-268A-47F9-88F6-89F95CAB55D1}" dt="2025-10-24T16:33:20.095" v="2451" actId="47"/>
        <pc:sldMkLst>
          <pc:docMk/>
          <pc:sldMk cId="919580909" sldId="27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32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4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8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67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26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03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36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96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35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97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47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1578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/>
              <a:t>PAEC: </a:t>
            </a:r>
            <a:r>
              <a:rPr dirty="0" err="1"/>
              <a:t>Programa</a:t>
            </a:r>
            <a:r>
              <a:rPr dirty="0"/>
              <a:t> </a:t>
            </a:r>
            <a:r>
              <a:rPr lang="es-ES" dirty="0"/>
              <a:t> </a:t>
            </a:r>
            <a:r>
              <a:rPr dirty="0"/>
              <a:t>Aula, Escuela y </a:t>
            </a:r>
            <a:r>
              <a:rPr dirty="0" err="1"/>
              <a:t>Comunidad</a:t>
            </a:r>
            <a:endParaRPr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0EF7D4E-7679-CAF6-2CD1-F4903BE29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244" y="2495444"/>
            <a:ext cx="4013606" cy="38787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839731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 sz="3600" b="1">
                <a:solidFill>
                  <a:srgbClr val="003366"/>
                </a:solidFill>
              </a:defRPr>
            </a:pPr>
            <a:r>
              <a:rPr dirty="0" err="1">
                <a:solidFill>
                  <a:schemeClr val="bg1">
                    <a:lumMod val="95000"/>
                  </a:schemeClr>
                </a:solidFill>
              </a:rPr>
              <a:t>Metodologías</a:t>
            </a:r>
            <a:r>
              <a:rPr dirty="0">
                <a:solidFill>
                  <a:schemeClr val="bg1">
                    <a:lumMod val="95000"/>
                  </a:schemeClr>
                </a:solidFill>
              </a:rPr>
              <a:t> Activas (ABP)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124" y="2076451"/>
            <a:ext cx="7989752" cy="3782348"/>
          </a:xfrm>
        </p:spPr>
        <p:txBody>
          <a:bodyPr>
            <a:normAutofit fontScale="32500" lnSpcReduction="20000"/>
          </a:bodyPr>
          <a:lstStyle/>
          <a:p>
            <a:endParaRPr lang="es-E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700" dirty="0">
                <a:latin typeface="Arial" panose="020B0604020202020204" pitchFamily="34" charset="0"/>
                <a:cs typeface="Arial" panose="020B0604020202020204" pitchFamily="34" charset="0"/>
              </a:rPr>
              <a:t>La metodología activa principal que se emplea para llevar a cabo el </a:t>
            </a:r>
            <a:r>
              <a:rPr lang="es-ES" sz="3700" b="1" dirty="0">
                <a:latin typeface="Arial" panose="020B0604020202020204" pitchFamily="34" charset="0"/>
                <a:cs typeface="Arial" panose="020B0604020202020204" pitchFamily="34" charset="0"/>
              </a:rPr>
              <a:t>PAEC (Programa Aula, </a:t>
            </a:r>
            <a:r>
              <a:rPr lang="es-ES" sz="4300" b="1" dirty="0">
                <a:latin typeface="Arial" panose="020B0604020202020204" pitchFamily="34" charset="0"/>
                <a:cs typeface="Arial" panose="020B0604020202020204" pitchFamily="34" charset="0"/>
              </a:rPr>
              <a:t>Escuela y Comunidad)</a:t>
            </a:r>
            <a:r>
              <a:rPr lang="es-ES" sz="4300" dirty="0">
                <a:latin typeface="Arial" panose="020B0604020202020204" pitchFamily="34" charset="0"/>
                <a:cs typeface="Arial" panose="020B0604020202020204" pitchFamily="34" charset="0"/>
              </a:rPr>
              <a:t> en el MCCEMS de la NEM es el </a:t>
            </a:r>
            <a:r>
              <a:rPr lang="es-ES" sz="4300" b="1" dirty="0">
                <a:latin typeface="Arial" panose="020B0604020202020204" pitchFamily="34" charset="0"/>
                <a:cs typeface="Arial" panose="020B0604020202020204" pitchFamily="34" charset="0"/>
              </a:rPr>
              <a:t>Aprendizaje Basado en Proyectos Comunitarios (ABPC)</a:t>
            </a:r>
            <a:r>
              <a:rPr lang="es-ES" sz="4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sz="4300" dirty="0">
                <a:latin typeface="Arial" panose="020B0604020202020204" pitchFamily="34" charset="0"/>
                <a:cs typeface="Arial" panose="020B0604020202020204" pitchFamily="34" charset="0"/>
              </a:rPr>
              <a:t>Esta metodología sitúa a los estudiantes como el centro del proceso educativo, y se diferencia de los modelos tradicionales porque no se limita a la adquisición de conocimientos, sino a su aplicación práctica y significativa en un contexto real.</a:t>
            </a:r>
          </a:p>
          <a:p>
            <a:r>
              <a:rPr lang="es-ES" sz="43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clave de la metodología ABPC: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4300" b="1" dirty="0">
                <a:latin typeface="Arial" panose="020B0604020202020204" pitchFamily="34" charset="0"/>
                <a:cs typeface="Arial" panose="020B0604020202020204" pitchFamily="34" charset="0"/>
              </a:rPr>
              <a:t>Enfoque en problemáticas reales:</a:t>
            </a:r>
            <a:r>
              <a:rPr lang="es-ES" sz="4300" dirty="0">
                <a:latin typeface="Arial" panose="020B0604020202020204" pitchFamily="34" charset="0"/>
                <a:cs typeface="Arial" panose="020B0604020202020204" pitchFamily="34" charset="0"/>
              </a:rPr>
              <a:t> El proceso inicia con la identificación de una necesidad o problemática de la comunidad (por ejemplo, el cuidado del medio ambiente, la promoción de la salud, la alfabetización digital, etc.).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4300" b="1" dirty="0">
                <a:latin typeface="Arial" panose="020B0604020202020204" pitchFamily="34" charset="0"/>
                <a:cs typeface="Arial" panose="020B0604020202020204" pitchFamily="34" charset="0"/>
              </a:rPr>
              <a:t>Aprendizaje interdisciplinario y transversal:</a:t>
            </a:r>
            <a:r>
              <a:rPr lang="es-ES" sz="4300" dirty="0">
                <a:latin typeface="Arial" panose="020B0604020202020204" pitchFamily="34" charset="0"/>
                <a:cs typeface="Arial" panose="020B0604020202020204" pitchFamily="34" charset="0"/>
              </a:rPr>
              <a:t> Los proyectos comunitarios permiten que los estudiantes conecten y apliquen conocimientos de diferentes asignaturas (recursos sociocognitivos, áreas de conocimiento y ámbitos de la formación socioemocional) de manera integrada.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sz="800" dirty="0"/>
          </a:p>
          <a:p>
            <a:pPr>
              <a:defRPr sz="2400">
                <a:solidFill>
                  <a:srgbClr val="323232"/>
                </a:solidFill>
              </a:defRPr>
            </a:pPr>
            <a:endParaRPr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7B0B31-2D6A-0391-AF55-0785AF1FC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>
                <a:solidFill>
                  <a:schemeClr val="bg1">
                    <a:lumMod val="95000"/>
                  </a:schemeClr>
                </a:solidFill>
              </a:rPr>
              <a:t>Metodologías Activas (ABP)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48F306-C1AA-EC3A-9FA8-B13DF2780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Trabajo colaborativo: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Los estudiantes, docentes, directivos, padres de familia y miembros de la comunidad trabajan de manera conjunta. Se fomenta el diálogo, la negociación y la toma de decisiones colectiva.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Producto o resultado concreto: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El proyecto concluye con la creación de un producto tangible o una solución que genere un beneficio para la comunidad. Puede ser una campaña de concientización, la creación de un espacio verde, un taller, un documental, entre otros</a:t>
            </a:r>
            <a:endParaRPr lang="es-ES" sz="1100" dirty="0"/>
          </a:p>
          <a:p>
            <a:pPr>
              <a:defRPr sz="2400">
                <a:solidFill>
                  <a:srgbClr val="323232"/>
                </a:solidFill>
              </a:defRPr>
            </a:pPr>
            <a:r>
              <a:rPr lang="es-ES" sz="1800" dirty="0"/>
              <a:t>Investigar y recopilar información</a:t>
            </a:r>
          </a:p>
          <a:p>
            <a:pPr>
              <a:defRPr sz="2400">
                <a:solidFill>
                  <a:srgbClr val="323232"/>
                </a:solidFill>
              </a:defRPr>
            </a:pPr>
            <a:r>
              <a:rPr lang="es-ES" sz="1800" dirty="0"/>
              <a:t>Diseñar soluciones</a:t>
            </a:r>
          </a:p>
          <a:p>
            <a:pPr>
              <a:defRPr sz="2400">
                <a:solidFill>
                  <a:srgbClr val="323232"/>
                </a:solidFill>
              </a:defRPr>
            </a:pPr>
            <a:r>
              <a:rPr lang="es-ES" sz="1800" dirty="0"/>
              <a:t>Planificar</a:t>
            </a:r>
          </a:p>
          <a:p>
            <a:pPr>
              <a:defRPr sz="2400">
                <a:solidFill>
                  <a:srgbClr val="323232"/>
                </a:solidFill>
              </a:defRPr>
            </a:pPr>
            <a:r>
              <a:rPr lang="es-ES" sz="1800" dirty="0"/>
              <a:t>Implementar</a:t>
            </a:r>
          </a:p>
          <a:p>
            <a:pPr>
              <a:defRPr sz="2400">
                <a:solidFill>
                  <a:srgbClr val="323232"/>
                </a:solidFill>
              </a:defRPr>
            </a:pPr>
            <a:r>
              <a:rPr lang="es-ES" sz="1800" dirty="0"/>
              <a:t>Reflexionar y evaluar</a:t>
            </a:r>
          </a:p>
          <a:p>
            <a:pPr>
              <a:defRPr sz="2400">
                <a:solidFill>
                  <a:srgbClr val="323232"/>
                </a:solidFill>
              </a:defRPr>
            </a:pPr>
            <a:r>
              <a:rPr lang="es-ES" sz="1800" dirty="0"/>
              <a:t>Comunicar resultados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11250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 sz="3600" b="1">
                <a:solidFill>
                  <a:srgbClr val="003366"/>
                </a:solidFill>
              </a:defRPr>
            </a:pPr>
            <a:r>
              <a:rPr dirty="0" err="1">
                <a:solidFill>
                  <a:schemeClr val="bg1">
                    <a:lumMod val="95000"/>
                  </a:schemeClr>
                </a:solidFill>
              </a:rPr>
              <a:t>Aprendizaje</a:t>
            </a:r>
            <a:r>
              <a:rPr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dirty="0" err="1">
                <a:solidFill>
                  <a:schemeClr val="bg1">
                    <a:lumMod val="95000"/>
                  </a:schemeClr>
                </a:solidFill>
              </a:rPr>
              <a:t>Servicio</a:t>
            </a:r>
            <a:r>
              <a:rPr dirty="0">
                <a:solidFill>
                  <a:schemeClr val="bg1">
                    <a:lumMod val="95000"/>
                  </a:schemeClr>
                </a:solidFill>
              </a:rPr>
              <a:t> (APS)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pPr>
              <a:defRPr sz="2400">
                <a:solidFill>
                  <a:srgbClr val="323232"/>
                </a:solidFill>
              </a:defRPr>
            </a:pPr>
            <a:r>
              <a:t>Detectar necesidad real</a:t>
            </a:r>
          </a:p>
          <a:p>
            <a:pPr>
              <a:defRPr sz="2400">
                <a:solidFill>
                  <a:srgbClr val="323232"/>
                </a:solidFill>
              </a:defRPr>
            </a:pPr>
            <a:r>
              <a:t>Diseñar servicio útil</a:t>
            </a:r>
          </a:p>
          <a:p>
            <a:pPr>
              <a:defRPr sz="2400">
                <a:solidFill>
                  <a:srgbClr val="323232"/>
                </a:solidFill>
              </a:defRPr>
            </a:pPr>
            <a:r>
              <a:t>Protagonismo de estudiantes</a:t>
            </a:r>
          </a:p>
          <a:p>
            <a:pPr>
              <a:defRPr sz="2400">
                <a:solidFill>
                  <a:srgbClr val="323232"/>
                </a:solidFill>
              </a:defRPr>
            </a:pPr>
            <a:r>
              <a:t>Articulación curricular</a:t>
            </a:r>
          </a:p>
          <a:p>
            <a:pPr>
              <a:defRPr sz="2400">
                <a:solidFill>
                  <a:srgbClr val="323232"/>
                </a:solidFill>
              </a:defRPr>
            </a:pPr>
            <a:r>
              <a:t>Reflexión pedagógica</a:t>
            </a:r>
          </a:p>
          <a:p>
            <a:pPr>
              <a:defRPr sz="2400">
                <a:solidFill>
                  <a:srgbClr val="323232"/>
                </a:solidFill>
              </a:defRPr>
            </a:pPr>
            <a:r>
              <a:t>Evaluación del impacto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71E235-F01D-E920-6E12-04CD88FF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F253D7-2834-F085-9D12-D4F467679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Cronograma de actividades</a:t>
            </a:r>
            <a:endParaRPr lang="es-MX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57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BF7A6C-8F7B-CA02-8759-8B5E6AAB4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Propuesta de instrumento diagnóstico</a:t>
            </a:r>
            <a:endParaRPr lang="es-MX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06E0E08-2C65-22CF-1BB9-A75C009AD8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770803"/>
            <a:ext cx="7656544" cy="483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91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B1210-9CCB-65DA-F368-C4979A709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Propuesta de instrumento diagnóstico</a:t>
            </a:r>
            <a:endParaRPr lang="es-MX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FC336D0-CE95-0875-251C-7D381C183E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948" y="1906198"/>
            <a:ext cx="8105995" cy="4604194"/>
          </a:xfrm>
        </p:spPr>
      </p:pic>
    </p:spTree>
    <p:extLst>
      <p:ext uri="{BB962C8B-B14F-4D97-AF65-F5344CB8AC3E}">
        <p14:creationId xmlns:p14="http://schemas.microsoft.com/office/powerpoint/2010/main" val="876907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B72BC7-8B2C-B8FF-EFAD-D2E52342E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Propuesta de instrumento diagnóstico</a:t>
            </a:r>
            <a:endParaRPr lang="es-MX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3AA337E-1C57-29CC-251E-1DA28ECD87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461" y="1770804"/>
            <a:ext cx="8214483" cy="4584976"/>
          </a:xfrm>
        </p:spPr>
      </p:pic>
    </p:spTree>
    <p:extLst>
      <p:ext uri="{BB962C8B-B14F-4D97-AF65-F5344CB8AC3E}">
        <p14:creationId xmlns:p14="http://schemas.microsoft.com/office/powerpoint/2010/main" val="1603107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3143459-88F4-ABFB-4D30-81FE8DD96E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971" y="2227263"/>
            <a:ext cx="5176479" cy="36322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BBF6254A-A002-D29A-E0E5-3F35BB38E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687388"/>
            <a:ext cx="7989888" cy="1082675"/>
          </a:xfrm>
        </p:spPr>
        <p:txBody>
          <a:bodyPr/>
          <a:lstStyle/>
          <a:p>
            <a:pPr algn="ctr"/>
            <a:r>
              <a:rPr lang="es-ES" dirty="0"/>
              <a:t>Propuesta de instrumento diagnóstico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39509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 sz="3600" b="1">
                <a:solidFill>
                  <a:srgbClr val="003366"/>
                </a:solidFill>
              </a:defRPr>
            </a:pPr>
            <a:r>
              <a:rPr dirty="0">
                <a:solidFill>
                  <a:schemeClr val="bg1">
                    <a:lumMod val="95000"/>
                  </a:schemeClr>
                </a:solidFill>
              </a:rPr>
              <a:t>¿</a:t>
            </a:r>
            <a:r>
              <a:rPr dirty="0" err="1">
                <a:solidFill>
                  <a:schemeClr val="bg1">
                    <a:lumMod val="95000"/>
                  </a:schemeClr>
                </a:solidFill>
              </a:rPr>
              <a:t>Qué</a:t>
            </a:r>
            <a:r>
              <a:rPr dirty="0">
                <a:solidFill>
                  <a:schemeClr val="bg1">
                    <a:lumMod val="95000"/>
                  </a:schemeClr>
                </a:solidFill>
              </a:rPr>
              <a:t> es </a:t>
            </a:r>
            <a:r>
              <a:rPr dirty="0" err="1">
                <a:solidFill>
                  <a:schemeClr val="bg1">
                    <a:lumMod val="95000"/>
                  </a:schemeClr>
                </a:solidFill>
              </a:rPr>
              <a:t>el</a:t>
            </a:r>
            <a:r>
              <a:rPr dirty="0">
                <a:solidFill>
                  <a:schemeClr val="bg1">
                    <a:lumMod val="95000"/>
                  </a:schemeClr>
                </a:solidFill>
              </a:rPr>
              <a:t> PAEC?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90793"/>
            <a:ext cx="7989752" cy="3968005"/>
          </a:xfrm>
        </p:spPr>
        <p:txBody>
          <a:bodyPr>
            <a:normAutofit/>
          </a:bodyPr>
          <a:lstStyle/>
          <a:p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El PAEC (Programa Aula, Escuela y Comunidad) es una estrategia fundamental dentro del Marco Curricular Común de la Educación Media Superior (MCCEMS) de la Nueva Escuela Mexicana (NEM).. </a:t>
            </a:r>
          </a:p>
          <a:p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La metodología activa que se emplea para desarrollar éste programa es el Aprendizaje Basado en Proyectos (Comunitarios (ABPC)).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 sz="3600" b="1">
                <a:solidFill>
                  <a:srgbClr val="003366"/>
                </a:solidFill>
              </a:defRPr>
            </a:pPr>
            <a:r>
              <a:rPr dirty="0" err="1">
                <a:solidFill>
                  <a:schemeClr val="bg1">
                    <a:lumMod val="95000"/>
                  </a:schemeClr>
                </a:solidFill>
              </a:rPr>
              <a:t>Fundamento</a:t>
            </a:r>
            <a:r>
              <a:rPr dirty="0">
                <a:solidFill>
                  <a:schemeClr val="bg1">
                    <a:lumMod val="95000"/>
                  </a:schemeClr>
                </a:solidFill>
              </a:rPr>
              <a:t> del PAEC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942523"/>
          </a:xfrm>
        </p:spPr>
        <p:txBody>
          <a:bodyPr>
            <a:normAutofit fontScale="92500" lnSpcReduction="10000"/>
          </a:bodyPr>
          <a:lstStyle/>
          <a:p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Se sustenta en el Artículo 3º de la Constitución Política de los Estados Unidos Mexicanos</a:t>
            </a:r>
          </a:p>
          <a:p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Y en el Artículo 11 de la Ley General de Educación.</a:t>
            </a:r>
          </a:p>
          <a:p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Donde se  establecen una educación de excelencia que promueva el desarrollo integral, el pensamiento crítico y el fortalecimiento de los lazos entre la escuela y la comunidad, fomentando la corresponsabilidad.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2400">
                <a:solidFill>
                  <a:srgbClr val="323232"/>
                </a:solidFill>
              </a:defRPr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 sz="3600" b="1">
                <a:solidFill>
                  <a:srgbClr val="003366"/>
                </a:solidFill>
              </a:defRPr>
            </a:pPr>
            <a:r>
              <a:rPr dirty="0" err="1">
                <a:solidFill>
                  <a:schemeClr val="bg1">
                    <a:lumMod val="95000"/>
                  </a:schemeClr>
                </a:solidFill>
              </a:rPr>
              <a:t>Propósito</a:t>
            </a:r>
            <a:endParaRPr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4265787"/>
          </a:xfrm>
        </p:spPr>
        <p:txBody>
          <a:bodyPr>
            <a:normAutofit fontScale="92500"/>
          </a:bodyPr>
          <a:lstStyle/>
          <a:p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Es articular a todos los actores involucrados en el proceso educativo, a través del PROYECTOS que den respuesta a problemáticas reales y contextualizadas (estudiantes, docentes, directivos y la comunidad) para construir aprendizajes significativos.</a:t>
            </a:r>
          </a:p>
          <a:p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Sitúa a los estudiantes como el centro del proceso educativo</a:t>
            </a:r>
          </a:p>
          <a:p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Con impacto social, socioemocional y educativo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 sz="3600" b="1">
                <a:solidFill>
                  <a:srgbClr val="003366"/>
                </a:solidFill>
              </a:defRPr>
            </a:pPr>
            <a:r>
              <a:rPr dirty="0" err="1">
                <a:solidFill>
                  <a:schemeClr val="bg1">
                    <a:lumMod val="95000"/>
                  </a:schemeClr>
                </a:solidFill>
              </a:rPr>
              <a:t>Finalidad</a:t>
            </a:r>
            <a:endParaRPr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942523"/>
          </a:xfrm>
        </p:spPr>
        <p:txBody>
          <a:bodyPr>
            <a:normAutofit fontScale="92500" lnSpcReduction="10000"/>
          </a:bodyPr>
          <a:lstStyle/>
          <a:p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Es formar a las y los estudiantes como ciudadanos integrales.</a:t>
            </a:r>
          </a:p>
          <a:p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Se busca que los jóvenes no solo adquieran conocimientos, sino que los apliquen y desarrollen habilidades socioemocionales, éticas y de colaboración que les permitan ser agentes de cambio.</a:t>
            </a:r>
          </a:p>
          <a:p>
            <a:pPr>
              <a:defRPr sz="2400">
                <a:solidFill>
                  <a:srgbClr val="323232"/>
                </a:solidFill>
              </a:defRPr>
            </a:pPr>
            <a:r>
              <a:rPr sz="2800" dirty="0" err="1">
                <a:latin typeface="Arial" panose="020B0604020202020204" pitchFamily="34" charset="0"/>
                <a:cs typeface="Arial" panose="020B0604020202020204" pitchFamily="34" charset="0"/>
              </a:rPr>
              <a:t>Fomenta</a:t>
            </a:r>
            <a:r>
              <a:rPr lang="es-ES" sz="2800" dirty="0" err="1">
                <a:latin typeface="Arial" panose="020B0604020202020204" pitchFamily="34" charset="0"/>
                <a:cs typeface="Arial" panose="020B0604020202020204" pitchFamily="34" charset="0"/>
              </a:rPr>
              <a:t>ndo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 err="1">
                <a:latin typeface="Arial" panose="020B0604020202020204" pitchFamily="34" charset="0"/>
                <a:cs typeface="Arial" panose="020B0604020202020204" pitchFamily="34" charset="0"/>
              </a:rPr>
              <a:t>empatía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sz="2800" dirty="0" err="1">
                <a:latin typeface="Arial" panose="020B0604020202020204" pitchFamily="34" charset="0"/>
                <a:cs typeface="Arial" panose="020B0604020202020204" pitchFamily="34" charset="0"/>
              </a:rPr>
              <a:t>diálogo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sz="2800" dirty="0" err="1">
                <a:latin typeface="Arial" panose="020B0604020202020204" pitchFamily="34" charset="0"/>
                <a:cs typeface="Arial" panose="020B0604020202020204" pitchFamily="34" charset="0"/>
              </a:rPr>
              <a:t>respeto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a la </a:t>
            </a:r>
            <a:r>
              <a:rPr sz="2800" dirty="0" err="1">
                <a:latin typeface="Arial" panose="020B0604020202020204" pitchFamily="34" charset="0"/>
                <a:cs typeface="Arial" panose="020B0604020202020204" pitchFamily="34" charset="0"/>
              </a:rPr>
              <a:t>diversidad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 sz="3600" b="1">
                <a:solidFill>
                  <a:srgbClr val="003366"/>
                </a:solidFill>
              </a:defRPr>
            </a:pPr>
            <a:r>
              <a:rPr dirty="0" err="1">
                <a:solidFill>
                  <a:schemeClr val="bg1">
                    <a:lumMod val="95000"/>
                  </a:schemeClr>
                </a:solidFill>
              </a:rPr>
              <a:t>Objetivo</a:t>
            </a:r>
            <a:r>
              <a:rPr dirty="0">
                <a:solidFill>
                  <a:schemeClr val="bg1">
                    <a:lumMod val="95000"/>
                  </a:schemeClr>
                </a:solidFill>
              </a:rPr>
              <a:t> General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770803"/>
            <a:ext cx="7989752" cy="4087995"/>
          </a:xfrm>
        </p:spPr>
        <p:txBody>
          <a:bodyPr>
            <a:noAutofit/>
          </a:bodyPr>
          <a:lstStyle/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Transformar los planteles en escuelas abiertas y orientadoras.  a través de la implementación de Proyectos que articulan y vinculan los aprendizajes curriculares con las problemáticas y necesidades reales del entorno.</a:t>
            </a:r>
          </a:p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Fomentar la participación activa: Promover que el estudiante sea un agente de cambio, involucrándolo en la identificación de problemáticas reales, contextualizadas, realice análisis y de propuesta de soluciones.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 sz="3600" b="1">
                <a:solidFill>
                  <a:srgbClr val="003366"/>
                </a:solidFill>
              </a:defRPr>
            </a:pPr>
            <a:r>
              <a:rPr dirty="0" err="1">
                <a:solidFill>
                  <a:schemeClr val="bg1">
                    <a:lumMod val="95000"/>
                  </a:schemeClr>
                </a:solidFill>
              </a:rPr>
              <a:t>Objetivo</a:t>
            </a:r>
            <a:r>
              <a:rPr dirty="0">
                <a:solidFill>
                  <a:schemeClr val="bg1">
                    <a:lumMod val="95000"/>
                  </a:schemeClr>
                </a:solidFill>
              </a:rPr>
              <a:t> General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124" y="2228003"/>
            <a:ext cx="7989752" cy="3630795"/>
          </a:xfrm>
        </p:spPr>
        <p:txBody>
          <a:bodyPr>
            <a:noAutofit/>
          </a:bodyPr>
          <a:lstStyle/>
          <a:p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Desarrollar habilidades para la vida: se busca que los jóvenes fortalezcan habilidades como el pensamiento crítico, la colaboración, la resolución de problemas, la empatía y la responsabilidad social.</a:t>
            </a:r>
          </a:p>
          <a:p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Impulsar una cultura de trabajo colaborativo y corresponsabilidad entre estudiantes, docentes, familias y miembros de la comunidad para lograr una transformación social en beneficio de todos</a:t>
            </a:r>
          </a:p>
        </p:txBody>
      </p:sp>
    </p:spTree>
    <p:extLst>
      <p:ext uri="{BB962C8B-B14F-4D97-AF65-F5344CB8AC3E}">
        <p14:creationId xmlns:p14="http://schemas.microsoft.com/office/powerpoint/2010/main" val="737994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 sz="3600" b="1">
                <a:solidFill>
                  <a:srgbClr val="003366"/>
                </a:solidFill>
              </a:defRPr>
            </a:pPr>
            <a:r>
              <a:rPr dirty="0">
                <a:solidFill>
                  <a:schemeClr val="bg1">
                    <a:lumMod val="95000"/>
                  </a:schemeClr>
                </a:solidFill>
              </a:rPr>
              <a:t>Roles y </a:t>
            </a:r>
            <a:r>
              <a:rPr dirty="0" err="1">
                <a:solidFill>
                  <a:schemeClr val="bg1">
                    <a:lumMod val="95000"/>
                  </a:schemeClr>
                </a:solidFill>
              </a:rPr>
              <a:t>Actores</a:t>
            </a:r>
            <a:endParaRPr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400">
                <a:solidFill>
                  <a:srgbClr val="323232"/>
                </a:solidFill>
              </a:defRPr>
            </a:pPr>
            <a:r>
              <a:rPr dirty="0" err="1"/>
              <a:t>Estudiantes</a:t>
            </a:r>
            <a:r>
              <a:rPr dirty="0"/>
              <a:t>: </a:t>
            </a:r>
            <a:r>
              <a:rPr dirty="0" err="1"/>
              <a:t>Detectan</a:t>
            </a:r>
            <a:r>
              <a:rPr dirty="0"/>
              <a:t> </a:t>
            </a:r>
            <a:r>
              <a:rPr dirty="0" err="1"/>
              <a:t>problemas</a:t>
            </a:r>
            <a:r>
              <a:rPr dirty="0"/>
              <a:t> y </a:t>
            </a:r>
            <a:r>
              <a:rPr dirty="0" err="1"/>
              <a:t>proponen</a:t>
            </a:r>
            <a:endParaRPr dirty="0"/>
          </a:p>
          <a:p>
            <a:pPr>
              <a:defRPr sz="2400">
                <a:solidFill>
                  <a:srgbClr val="323232"/>
                </a:solidFill>
              </a:defRPr>
            </a:pPr>
            <a:r>
              <a:rPr dirty="0" err="1"/>
              <a:t>Docentes</a:t>
            </a:r>
            <a:r>
              <a:rPr dirty="0"/>
              <a:t>: </a:t>
            </a:r>
            <a:r>
              <a:rPr dirty="0" err="1"/>
              <a:t>Guían</a:t>
            </a:r>
            <a:r>
              <a:rPr dirty="0"/>
              <a:t> y </a:t>
            </a:r>
            <a:r>
              <a:rPr dirty="0" err="1"/>
              <a:t>acompañan</a:t>
            </a:r>
            <a:endParaRPr dirty="0"/>
          </a:p>
          <a:p>
            <a:pPr>
              <a:defRPr sz="2400">
                <a:solidFill>
                  <a:srgbClr val="323232"/>
                </a:solidFill>
              </a:defRPr>
            </a:pPr>
            <a:r>
              <a:rPr dirty="0" err="1"/>
              <a:t>Directivos</a:t>
            </a:r>
            <a:r>
              <a:rPr dirty="0"/>
              <a:t>: </a:t>
            </a:r>
            <a:r>
              <a:rPr dirty="0" err="1"/>
              <a:t>Gestionan</a:t>
            </a:r>
            <a:r>
              <a:rPr dirty="0"/>
              <a:t> y dan </a:t>
            </a:r>
            <a:r>
              <a:rPr dirty="0" err="1"/>
              <a:t>seguimiento</a:t>
            </a:r>
            <a:endParaRPr dirty="0"/>
          </a:p>
          <a:p>
            <a:pPr>
              <a:defRPr sz="2400">
                <a:solidFill>
                  <a:srgbClr val="323232"/>
                </a:solidFill>
              </a:defRPr>
            </a:pPr>
            <a:r>
              <a:rPr dirty="0" err="1"/>
              <a:t>Familias</a:t>
            </a:r>
            <a:r>
              <a:rPr dirty="0"/>
              <a:t>: </a:t>
            </a:r>
            <a:r>
              <a:rPr lang="es-ES" dirty="0"/>
              <a:t> </a:t>
            </a:r>
            <a:r>
              <a:rPr dirty="0" err="1"/>
              <a:t>Apoyo</a:t>
            </a:r>
            <a:r>
              <a:rPr dirty="0"/>
              <a:t> y </a:t>
            </a:r>
            <a:r>
              <a:rPr dirty="0" err="1"/>
              <a:t>motivación</a:t>
            </a:r>
            <a:endParaRPr dirty="0"/>
          </a:p>
          <a:p>
            <a:pPr>
              <a:defRPr sz="2400">
                <a:solidFill>
                  <a:srgbClr val="323232"/>
                </a:solidFill>
              </a:defRPr>
            </a:pPr>
            <a:r>
              <a:rPr dirty="0" err="1"/>
              <a:t>Comunidad</a:t>
            </a:r>
            <a:r>
              <a:rPr dirty="0"/>
              <a:t>: </a:t>
            </a:r>
            <a:r>
              <a:rPr lang="es-ES" dirty="0"/>
              <a:t> </a:t>
            </a:r>
            <a:r>
              <a:rPr dirty="0" err="1"/>
              <a:t>Aporta</a:t>
            </a:r>
            <a:r>
              <a:rPr dirty="0"/>
              <a:t> </a:t>
            </a:r>
            <a:r>
              <a:rPr dirty="0" err="1"/>
              <a:t>experiencias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 sz="3600" b="1">
                <a:solidFill>
                  <a:srgbClr val="003366"/>
                </a:solidFill>
              </a:defRPr>
            </a:pPr>
            <a:r>
              <a:rPr dirty="0" err="1">
                <a:solidFill>
                  <a:schemeClr val="bg1">
                    <a:lumMod val="95000"/>
                  </a:schemeClr>
                </a:solidFill>
              </a:rPr>
              <a:t>Transversalidad</a:t>
            </a:r>
            <a:endParaRPr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05001"/>
            <a:ext cx="7989752" cy="3953798"/>
          </a:xfrm>
        </p:spPr>
        <p:txBody>
          <a:bodyPr>
            <a:normAutofit fontScale="25000" lnSpcReduction="20000"/>
          </a:bodyPr>
          <a:lstStyle/>
          <a:p>
            <a:endParaRPr dirty="0"/>
          </a:p>
          <a:p>
            <a:pPr>
              <a:defRPr sz="2400">
                <a:solidFill>
                  <a:srgbClr val="323232"/>
                </a:solidFill>
              </a:defRPr>
            </a:pPr>
            <a:r>
              <a:rPr lang="es-ES" sz="8000" dirty="0">
                <a:latin typeface="Arial" panose="020B0604020202020204" pitchFamily="34" charset="0"/>
                <a:cs typeface="Arial" panose="020B0604020202020204" pitchFamily="34" charset="0"/>
              </a:rPr>
              <a:t>Estructura donde los aprendizajes no se limitan a una disciplina sino que cruzan diversas áreas del conocimiento para fomentar una comprensión integral </a:t>
            </a:r>
          </a:p>
          <a:p>
            <a:pPr>
              <a:defRPr sz="2400">
                <a:solidFill>
                  <a:srgbClr val="323232"/>
                </a:solidFill>
              </a:defRPr>
            </a:pPr>
            <a:r>
              <a:rPr lang="es-ES" sz="8000" dirty="0">
                <a:latin typeface="Arial" panose="020B0604020202020204" pitchFamily="34" charset="0"/>
                <a:cs typeface="Arial" panose="020B0604020202020204" pitchFamily="34" charset="0"/>
              </a:rPr>
              <a:t>El PAEC se alinea con este principio, al promover proyectos comunitarios, contextualizados, integrando las áreas curriculares en torno a problemas locales, promoviendo en los alumnos la aplicación de sus conocimientos.</a:t>
            </a:r>
          </a:p>
          <a:p>
            <a:pPr>
              <a:defRPr sz="2400">
                <a:solidFill>
                  <a:srgbClr val="323232"/>
                </a:solidFill>
              </a:defRPr>
            </a:pPr>
            <a:r>
              <a:rPr lang="es-ES" sz="8000" dirty="0">
                <a:latin typeface="Arial" panose="020B0604020202020204" pitchFamily="34" charset="0"/>
                <a:cs typeface="Arial" panose="020B0604020202020204" pitchFamily="34" charset="0"/>
              </a:rPr>
              <a:t>Buscan una educación integral en habilidades cognitivas, prácticas y aspectos socioemocionales,  éticas, </a:t>
            </a:r>
          </a:p>
          <a:p>
            <a:pPr>
              <a:defRPr sz="2400">
                <a:solidFill>
                  <a:srgbClr val="323232"/>
                </a:solidFill>
              </a:defRPr>
            </a:pPr>
            <a:r>
              <a:rPr lang="es-MX" sz="8000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Proyecto Integrador:  2 asignaturas</a:t>
            </a:r>
          </a:p>
          <a:p>
            <a:pPr>
              <a:defRPr sz="2400">
                <a:solidFill>
                  <a:srgbClr val="323232"/>
                </a:solidFill>
              </a:defRPr>
            </a:pPr>
            <a:r>
              <a:rPr lang="es-MX" sz="8000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PAEC:  3 o más asignaturas</a:t>
            </a:r>
          </a:p>
          <a:p>
            <a:pPr>
              <a:defRPr sz="2400">
                <a:solidFill>
                  <a:srgbClr val="323232"/>
                </a:solidFill>
              </a:defRPr>
            </a:pPr>
            <a:r>
              <a:rPr lang="es-MX" sz="8000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Trabajo colaborativo: estudiantes + docentes + directivos</a:t>
            </a:r>
          </a:p>
          <a:p>
            <a:pPr>
              <a:defRPr sz="2400">
                <a:solidFill>
                  <a:srgbClr val="323232"/>
                </a:solidFill>
              </a:defRPr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videndo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ividend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</TotalTime>
  <Words>811</Words>
  <Application>Microsoft Office PowerPoint</Application>
  <PresentationFormat>Presentación en pantalla (4:3)</PresentationFormat>
  <Paragraphs>66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Gill Sans MT</vt:lpstr>
      <vt:lpstr>Wingdings 2</vt:lpstr>
      <vt:lpstr>Dividendo</vt:lpstr>
      <vt:lpstr>PAEC: Programa  Aula, Escuela y Comunidad</vt:lpstr>
      <vt:lpstr>¿Qué es el PAEC?</vt:lpstr>
      <vt:lpstr>Fundamento del PAEC</vt:lpstr>
      <vt:lpstr>Propósito</vt:lpstr>
      <vt:lpstr>Finalidad</vt:lpstr>
      <vt:lpstr>Objetivo General</vt:lpstr>
      <vt:lpstr>Objetivo General</vt:lpstr>
      <vt:lpstr>Roles y Actores</vt:lpstr>
      <vt:lpstr>Transversalidad</vt:lpstr>
      <vt:lpstr>Metodologías Activas (ABP)</vt:lpstr>
      <vt:lpstr>Metodologías Activas (ABP)</vt:lpstr>
      <vt:lpstr>Aprendizaje Servicio (APS)</vt:lpstr>
      <vt:lpstr>Presentación de PowerPoint</vt:lpstr>
      <vt:lpstr>Propuesta de instrumento diagnóstico</vt:lpstr>
      <vt:lpstr>Propuesta de instrumento diagnóstico</vt:lpstr>
      <vt:lpstr>Propuesta de instrumento diagnóstico</vt:lpstr>
      <vt:lpstr>Propuesta de instrumento diagnóstico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PAEC: Programa Aula, Escuela y Comunidad</dc:title>
  <dc:subject/>
  <dc:creator>Josefina</dc:creator>
  <cp:keywords/>
  <dc:description>generated using python-pptx</dc:description>
  <cp:lastModifiedBy>CBT1</cp:lastModifiedBy>
  <cp:revision>4</cp:revision>
  <dcterms:created xsi:type="dcterms:W3CDTF">2013-01-27T09:14:16Z</dcterms:created>
  <dcterms:modified xsi:type="dcterms:W3CDTF">2025-10-24T16:54:20Z</dcterms:modified>
  <cp:category/>
</cp:coreProperties>
</file>